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6" y="4905117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13197</TotalTime>
  <Words>1600</Words>
  <Application>Microsoft Office PowerPoint</Application>
  <PresentationFormat>Widescreen</PresentationFormat>
  <Paragraphs>282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344</cp:revision>
  <dcterms:created xsi:type="dcterms:W3CDTF">2019-09-29T03:01:46Z</dcterms:created>
  <dcterms:modified xsi:type="dcterms:W3CDTF">2019-10-19T22:49:18Z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